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06" r:id="rId2"/>
    <p:sldId id="510" r:id="rId3"/>
    <p:sldId id="2140753671" r:id="rId4"/>
    <p:sldId id="2140753875" r:id="rId5"/>
    <p:sldId id="2140753872" r:id="rId6"/>
    <p:sldId id="2140753876" r:id="rId7"/>
    <p:sldId id="2140753873" r:id="rId8"/>
    <p:sldId id="2140753877" r:id="rId9"/>
    <p:sldId id="2140753874" r:id="rId10"/>
    <p:sldId id="2140753879" r:id="rId11"/>
    <p:sldId id="2140753880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8F8F8"/>
    <a:srgbClr val="B5B5B5"/>
    <a:srgbClr val="19226D"/>
    <a:srgbClr val="33B2C1"/>
    <a:srgbClr val="F37121"/>
    <a:srgbClr val="50B848"/>
    <a:srgbClr val="034EA2"/>
    <a:srgbClr val="F2F2F2"/>
    <a:srgbClr val="3EA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4" autoAdjust="0"/>
    <p:restoredTop sz="94766"/>
  </p:normalViewPr>
  <p:slideViewPr>
    <p:cSldViewPr snapToGrid="0">
      <p:cViewPr varScale="1">
        <p:scale>
          <a:sx n="83" d="100"/>
          <a:sy n="83" d="100"/>
        </p:scale>
        <p:origin x="8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93B19-F9BE-4039-9EB5-8B0C48C6AFAC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5E038B-EB8D-4D21-A7D1-2A736EEE9E70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71D2DC64-29B0-4B7B-82FF-C48C0182D5A3}" type="parTrans" cxnId="{1BA745A7-BDCD-44B7-B93D-4832D4D337C3}">
      <dgm:prSet/>
      <dgm:spPr/>
      <dgm:t>
        <a:bodyPr/>
        <a:lstStyle/>
        <a:p>
          <a:endParaRPr lang="en-US"/>
        </a:p>
      </dgm:t>
    </dgm:pt>
    <dgm:pt modelId="{0200AD80-C270-453D-96F7-332496F59F59}" type="sibTrans" cxnId="{1BA745A7-BDCD-44B7-B93D-4832D4D337C3}">
      <dgm:prSet/>
      <dgm:spPr/>
      <dgm:t>
        <a:bodyPr/>
        <a:lstStyle/>
        <a:p>
          <a:endParaRPr lang="en-US"/>
        </a:p>
      </dgm:t>
    </dgm:pt>
    <dgm:pt modelId="{F61B01A3-9CDD-4A89-B1F7-19E3138220B2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aseline="0" dirty="0" smtClean="0">
              <a:ln>
                <a:solidFill>
                  <a:schemeClr val="tx2"/>
                </a:solidFill>
              </a:ln>
              <a:solidFill>
                <a:schemeClr val="tx2"/>
              </a:solidFill>
            </a:rPr>
            <a:t> </a:t>
          </a:r>
          <a:endParaRPr lang="en-US" dirty="0">
            <a:ln>
              <a:solidFill>
                <a:schemeClr val="tx2"/>
              </a:solidFill>
            </a:ln>
            <a:solidFill>
              <a:schemeClr val="tx2"/>
            </a:solidFill>
          </a:endParaRPr>
        </a:p>
      </dgm:t>
    </dgm:pt>
    <dgm:pt modelId="{7651EE1F-C56C-4F7F-BD64-4694B83236C3}" type="parTrans" cxnId="{672FEA03-B1A0-4C63-8779-DD313C09E102}">
      <dgm:prSet/>
      <dgm:spPr/>
      <dgm:t>
        <a:bodyPr/>
        <a:lstStyle/>
        <a:p>
          <a:endParaRPr lang="en-US"/>
        </a:p>
      </dgm:t>
    </dgm:pt>
    <dgm:pt modelId="{DBC3A965-B0C0-41B9-B329-98097FBBA1F9}" type="sibTrans" cxnId="{672FEA03-B1A0-4C63-8779-DD313C09E102}">
      <dgm:prSet/>
      <dgm:spPr/>
      <dgm:t>
        <a:bodyPr/>
        <a:lstStyle/>
        <a:p>
          <a:endParaRPr lang="en-US"/>
        </a:p>
      </dgm:t>
    </dgm:pt>
    <dgm:pt modelId="{EF217C52-17E9-428D-9025-995C07FA28D0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Keywords</a:t>
          </a:r>
          <a:r>
            <a:rPr lang="en-US" baseline="0" dirty="0" smtClean="0">
              <a:solidFill>
                <a:schemeClr val="tx2"/>
              </a:solidFill>
            </a:rPr>
            <a:t> for movie name, tags, cast, description, etc.</a:t>
          </a:r>
          <a:endParaRPr lang="en-US" dirty="0">
            <a:solidFill>
              <a:schemeClr val="tx2"/>
            </a:solidFill>
          </a:endParaRPr>
        </a:p>
      </dgm:t>
    </dgm:pt>
    <dgm:pt modelId="{47885CE4-135B-43FE-BE1F-ECE381096BD2}" type="parTrans" cxnId="{B9C3A43B-B5BD-4872-B8AD-4D66ADB7E0E0}">
      <dgm:prSet/>
      <dgm:spPr/>
      <dgm:t>
        <a:bodyPr/>
        <a:lstStyle/>
        <a:p>
          <a:endParaRPr lang="en-US"/>
        </a:p>
      </dgm:t>
    </dgm:pt>
    <dgm:pt modelId="{4351F818-E9ED-4573-A74D-C2639FA0CC1C}" type="sibTrans" cxnId="{B9C3A43B-B5BD-4872-B8AD-4D66ADB7E0E0}">
      <dgm:prSet/>
      <dgm:spPr/>
      <dgm:t>
        <a:bodyPr/>
        <a:lstStyle/>
        <a:p>
          <a:endParaRPr lang="en-US"/>
        </a:p>
      </dgm:t>
    </dgm:pt>
    <dgm:pt modelId="{243524AF-63B9-4F88-B96A-1EA5295A69BF}">
      <dgm:prSet phldrT="[Text]"/>
      <dgm:spPr>
        <a:solidFill>
          <a:schemeClr val="tx2"/>
        </a:solidFill>
      </dgm:spPr>
      <dgm:t>
        <a:bodyPr/>
        <a:lstStyle/>
        <a:p>
          <a:r>
            <a:rPr lang="en-US" b="0" dirty="0" smtClean="0"/>
            <a:t>Output</a:t>
          </a:r>
          <a:endParaRPr lang="en-US" dirty="0"/>
        </a:p>
      </dgm:t>
    </dgm:pt>
    <dgm:pt modelId="{EB663BFC-3DCB-4699-B73B-DAFCEC79AC48}" type="parTrans" cxnId="{14168051-5D85-4939-9194-AE0A9113C231}">
      <dgm:prSet/>
      <dgm:spPr/>
      <dgm:t>
        <a:bodyPr/>
        <a:lstStyle/>
        <a:p>
          <a:endParaRPr lang="en-US"/>
        </a:p>
      </dgm:t>
    </dgm:pt>
    <dgm:pt modelId="{C6CA8018-1678-491B-A5A7-D88B05D463CF}" type="sibTrans" cxnId="{14168051-5D85-4939-9194-AE0A9113C231}">
      <dgm:prSet/>
      <dgm:spPr/>
      <dgm:t>
        <a:bodyPr/>
        <a:lstStyle/>
        <a:p>
          <a:endParaRPr lang="en-US"/>
        </a:p>
      </dgm:t>
    </dgm:pt>
    <dgm:pt modelId="{2B2E1F30-88F4-4EC9-B475-A53F64AFBBF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Top 5/10/… recommended movies. </a:t>
          </a:r>
          <a:endParaRPr lang="en-US" dirty="0">
            <a:solidFill>
              <a:schemeClr val="tx2"/>
            </a:solidFill>
          </a:endParaRPr>
        </a:p>
      </dgm:t>
    </dgm:pt>
    <dgm:pt modelId="{C8C40D62-EDF3-46BC-B580-3C4D7D071DD6}" type="parTrans" cxnId="{98B77F28-860F-4E8E-9355-07AB4822AE77}">
      <dgm:prSet/>
      <dgm:spPr/>
      <dgm:t>
        <a:bodyPr/>
        <a:lstStyle/>
        <a:p>
          <a:endParaRPr lang="en-US"/>
        </a:p>
      </dgm:t>
    </dgm:pt>
    <dgm:pt modelId="{6B65D0FC-BA1E-4ABF-9467-311E3AC7DCBF}" type="sibTrans" cxnId="{98B77F28-860F-4E8E-9355-07AB4822AE77}">
      <dgm:prSet/>
      <dgm:spPr/>
      <dgm:t>
        <a:bodyPr/>
        <a:lstStyle/>
        <a:p>
          <a:endParaRPr lang="en-US"/>
        </a:p>
      </dgm:t>
    </dgm:pt>
    <dgm:pt modelId="{3240674D-7D41-48E1-8CE9-6B1726C52457}">
      <dgm:prSet phldrT="[Text]"/>
      <dgm:spPr>
        <a:solidFill>
          <a:schemeClr val="tx2"/>
        </a:solidFill>
      </dgm:spPr>
      <dgm:t>
        <a:bodyPr/>
        <a:lstStyle/>
        <a:p>
          <a:r>
            <a:rPr lang="en-US" b="0" dirty="0" smtClean="0"/>
            <a:t>Learning rule</a:t>
          </a:r>
          <a:endParaRPr lang="en-US" dirty="0"/>
        </a:p>
      </dgm:t>
    </dgm:pt>
    <dgm:pt modelId="{211415B1-2276-4C94-9692-7FEFD9B6D279}" type="parTrans" cxnId="{104F9C63-14C4-4FAD-8843-F7EB0FEF7CA9}">
      <dgm:prSet/>
      <dgm:spPr/>
      <dgm:t>
        <a:bodyPr/>
        <a:lstStyle/>
        <a:p>
          <a:endParaRPr lang="en-US"/>
        </a:p>
      </dgm:t>
    </dgm:pt>
    <dgm:pt modelId="{0B9F798E-E3EA-4BEC-A666-6356730FB818}" type="sibTrans" cxnId="{104F9C63-14C4-4FAD-8843-F7EB0FEF7CA9}">
      <dgm:prSet/>
      <dgm:spPr/>
      <dgm:t>
        <a:bodyPr/>
        <a:lstStyle/>
        <a:p>
          <a:endParaRPr lang="en-US"/>
        </a:p>
      </dgm:t>
    </dgm:pt>
    <dgm:pt modelId="{DD46BFC2-9F42-41FB-A7F8-E8250AADA0BC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en-US" b="0" dirty="0" smtClean="0">
              <a:solidFill>
                <a:schemeClr val="tx2"/>
              </a:solidFill>
            </a:rPr>
            <a:t>Python string methods, processing files, etc.</a:t>
          </a:r>
          <a:endParaRPr lang="en-US" dirty="0">
            <a:solidFill>
              <a:schemeClr val="tx2"/>
            </a:solidFill>
          </a:endParaRPr>
        </a:p>
      </dgm:t>
    </dgm:pt>
    <dgm:pt modelId="{58AAAD70-C420-4B88-8CA9-0C422E64802F}" type="parTrans" cxnId="{BC6395BF-255E-4B29-B339-3EA1156386EF}">
      <dgm:prSet/>
      <dgm:spPr/>
      <dgm:t>
        <a:bodyPr/>
        <a:lstStyle/>
        <a:p>
          <a:endParaRPr lang="en-US"/>
        </a:p>
      </dgm:t>
    </dgm:pt>
    <dgm:pt modelId="{33985C2B-9C15-478D-8826-EF0D49CBF44D}" type="sibTrans" cxnId="{BC6395BF-255E-4B29-B339-3EA1156386EF}">
      <dgm:prSet/>
      <dgm:spPr/>
      <dgm:t>
        <a:bodyPr/>
        <a:lstStyle/>
        <a:p>
          <a:endParaRPr lang="en-US"/>
        </a:p>
      </dgm:t>
    </dgm:pt>
    <dgm:pt modelId="{BAED6E5C-B83F-4310-B41A-58184053D7FB}">
      <dgm:prSet phldrT="[Text]"/>
      <dgm:spPr/>
      <dgm:t>
        <a:bodyPr/>
        <a:lstStyle/>
        <a:p>
          <a:endParaRPr lang="en-US" dirty="0"/>
        </a:p>
      </dgm:t>
    </dgm:pt>
    <dgm:pt modelId="{953C0FA1-76E7-4D3E-917C-D96112D47AD1}" type="sibTrans" cxnId="{881A9E49-0442-4C6A-B85D-233AD5B864B5}">
      <dgm:prSet/>
      <dgm:spPr/>
      <dgm:t>
        <a:bodyPr/>
        <a:lstStyle/>
        <a:p>
          <a:endParaRPr lang="en-US"/>
        </a:p>
      </dgm:t>
    </dgm:pt>
    <dgm:pt modelId="{98981CDE-9A11-4E16-B39B-023F4DD2810B}" type="parTrans" cxnId="{881A9E49-0442-4C6A-B85D-233AD5B864B5}">
      <dgm:prSet/>
      <dgm:spPr/>
      <dgm:t>
        <a:bodyPr/>
        <a:lstStyle/>
        <a:p>
          <a:endParaRPr lang="en-US"/>
        </a:p>
      </dgm:t>
    </dgm:pt>
    <dgm:pt modelId="{6DF87027-7688-4891-B596-193711C2F8FF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 </a:t>
          </a:r>
          <a:endParaRPr lang="en-US" dirty="0">
            <a:solidFill>
              <a:schemeClr val="tx2"/>
            </a:solidFill>
          </a:endParaRPr>
        </a:p>
      </dgm:t>
    </dgm:pt>
    <dgm:pt modelId="{3BFA7E42-3447-49A3-B3CB-07AFCAC0BC76}" type="parTrans" cxnId="{343F2217-4769-452E-9337-F85196620DC6}">
      <dgm:prSet/>
      <dgm:spPr/>
      <dgm:t>
        <a:bodyPr/>
        <a:lstStyle/>
        <a:p>
          <a:endParaRPr lang="en-US"/>
        </a:p>
      </dgm:t>
    </dgm:pt>
    <dgm:pt modelId="{EE8FCC31-C376-4C08-8DBB-8956CD9913E7}" type="sibTrans" cxnId="{343F2217-4769-452E-9337-F85196620DC6}">
      <dgm:prSet/>
      <dgm:spPr/>
      <dgm:t>
        <a:bodyPr/>
        <a:lstStyle/>
        <a:p>
          <a:endParaRPr lang="en-US"/>
        </a:p>
      </dgm:t>
    </dgm:pt>
    <dgm:pt modelId="{8CE3E9FC-6471-4D8F-9124-D936704F7727}" type="pres">
      <dgm:prSet presAssocID="{11093B19-F9BE-4039-9EB5-8B0C48C6AFAC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691CEBE-F9D4-48D4-B880-74F1DAE67B5A}" type="pres">
      <dgm:prSet presAssocID="{E45E038B-EB8D-4D21-A7D1-2A736EEE9E70}" presName="composite" presStyleCnt="0"/>
      <dgm:spPr/>
    </dgm:pt>
    <dgm:pt modelId="{BE7F0157-2645-4297-9320-848F90877CA9}" type="pres">
      <dgm:prSet presAssocID="{E45E038B-EB8D-4D21-A7D1-2A736EEE9E70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9DD0B-D670-41D5-8A40-620F12612653}" type="pres">
      <dgm:prSet presAssocID="{E45E038B-EB8D-4D21-A7D1-2A736EEE9E70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0A7D9-D727-4901-825C-E29293A8539B}" type="pres">
      <dgm:prSet presAssocID="{E45E038B-EB8D-4D21-A7D1-2A736EEE9E70}" presName="Accent" presStyleLbl="parChTrans1D1" presStyleIdx="0" presStyleCnt="3"/>
      <dgm:spPr/>
    </dgm:pt>
    <dgm:pt modelId="{D7168AA9-2A61-4CF9-826F-0D525DDF4C0F}" type="pres">
      <dgm:prSet presAssocID="{E45E038B-EB8D-4D21-A7D1-2A736EEE9E70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6ED85-9589-4AF3-A8BA-ABAF6D3CC9EF}" type="pres">
      <dgm:prSet presAssocID="{0200AD80-C270-453D-96F7-332496F59F59}" presName="sibTrans" presStyleCnt="0"/>
      <dgm:spPr/>
    </dgm:pt>
    <dgm:pt modelId="{B8139FCF-03E3-4E00-BC12-25214F1CA66B}" type="pres">
      <dgm:prSet presAssocID="{243524AF-63B9-4F88-B96A-1EA5295A69BF}" presName="composite" presStyleCnt="0"/>
      <dgm:spPr/>
    </dgm:pt>
    <dgm:pt modelId="{F5E0B635-861D-47C5-A698-D408B6381E1A}" type="pres">
      <dgm:prSet presAssocID="{243524AF-63B9-4F88-B96A-1EA5295A69BF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980033-4326-4621-BC47-9B64E05E0AA5}" type="pres">
      <dgm:prSet presAssocID="{243524AF-63B9-4F88-B96A-1EA5295A69BF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3760B-CE01-4C1E-A7B7-EF9FDD32141C}" type="pres">
      <dgm:prSet presAssocID="{243524AF-63B9-4F88-B96A-1EA5295A69BF}" presName="Accent" presStyleLbl="parChTrans1D1" presStyleIdx="1" presStyleCnt="3"/>
      <dgm:spPr/>
    </dgm:pt>
    <dgm:pt modelId="{8B46D26A-EA4D-428E-9D40-D84EDF400C4C}" type="pres">
      <dgm:prSet presAssocID="{243524AF-63B9-4F88-B96A-1EA5295A69BF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1FB881-7298-4783-80B0-8D0DD52A7922}" type="pres">
      <dgm:prSet presAssocID="{C6CA8018-1678-491B-A5A7-D88B05D463CF}" presName="sibTrans" presStyleCnt="0"/>
      <dgm:spPr/>
    </dgm:pt>
    <dgm:pt modelId="{7F291DDF-34D4-45B7-9F48-F322C2C5FE11}" type="pres">
      <dgm:prSet presAssocID="{3240674D-7D41-48E1-8CE9-6B1726C52457}" presName="composite" presStyleCnt="0"/>
      <dgm:spPr/>
    </dgm:pt>
    <dgm:pt modelId="{19CDCBA6-49A0-44A7-8DD0-60BDB1F1B31B}" type="pres">
      <dgm:prSet presAssocID="{3240674D-7D41-48E1-8CE9-6B1726C52457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69710-9107-469B-9018-56BBCDEF6D1D}" type="pres">
      <dgm:prSet presAssocID="{3240674D-7D41-48E1-8CE9-6B1726C52457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A18DB-5C2C-47BA-9648-5E87E1117D27}" type="pres">
      <dgm:prSet presAssocID="{3240674D-7D41-48E1-8CE9-6B1726C52457}" presName="Accent" presStyleLbl="parChTrans1D1" presStyleIdx="2" presStyleCnt="3"/>
      <dgm:spPr/>
    </dgm:pt>
    <dgm:pt modelId="{90274B13-6C3D-4FBC-86BC-8AA54183F3A6}" type="pres">
      <dgm:prSet presAssocID="{3240674D-7D41-48E1-8CE9-6B1726C52457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3F2217-4769-452E-9337-F85196620DC6}" srcId="{243524AF-63B9-4F88-B96A-1EA5295A69BF}" destId="{6DF87027-7688-4891-B596-193711C2F8FF}" srcOrd="0" destOrd="0" parTransId="{3BFA7E42-3447-49A3-B3CB-07AFCAC0BC76}" sibTransId="{EE8FCC31-C376-4C08-8DBB-8956CD9913E7}"/>
    <dgm:cxn modelId="{1BA745A7-BDCD-44B7-B93D-4832D4D337C3}" srcId="{11093B19-F9BE-4039-9EB5-8B0C48C6AFAC}" destId="{E45E038B-EB8D-4D21-A7D1-2A736EEE9E70}" srcOrd="0" destOrd="0" parTransId="{71D2DC64-29B0-4B7B-82FF-C48C0182D5A3}" sibTransId="{0200AD80-C270-453D-96F7-332496F59F59}"/>
    <dgm:cxn modelId="{8E430115-10FA-4278-889E-71DF5E157892}" type="presOf" srcId="{2B2E1F30-88F4-4EC9-B475-A53F64AFBBFD}" destId="{8B46D26A-EA4D-428E-9D40-D84EDF400C4C}" srcOrd="0" destOrd="0" presId="urn:microsoft.com/office/officeart/2011/layout/TabList"/>
    <dgm:cxn modelId="{14168051-5D85-4939-9194-AE0A9113C231}" srcId="{11093B19-F9BE-4039-9EB5-8B0C48C6AFAC}" destId="{243524AF-63B9-4F88-B96A-1EA5295A69BF}" srcOrd="1" destOrd="0" parTransId="{EB663BFC-3DCB-4699-B73B-DAFCEC79AC48}" sibTransId="{C6CA8018-1678-491B-A5A7-D88B05D463CF}"/>
    <dgm:cxn modelId="{8A7C47CF-6B4B-46AA-AA9B-272178A86213}" type="presOf" srcId="{11093B19-F9BE-4039-9EB5-8B0C48C6AFAC}" destId="{8CE3E9FC-6471-4D8F-9124-D936704F7727}" srcOrd="0" destOrd="0" presId="urn:microsoft.com/office/officeart/2011/layout/TabList"/>
    <dgm:cxn modelId="{672FEA03-B1A0-4C63-8779-DD313C09E102}" srcId="{E45E038B-EB8D-4D21-A7D1-2A736EEE9E70}" destId="{F61B01A3-9CDD-4A89-B1F7-19E3138220B2}" srcOrd="0" destOrd="0" parTransId="{7651EE1F-C56C-4F7F-BD64-4694B83236C3}" sibTransId="{DBC3A965-B0C0-41B9-B329-98097FBBA1F9}"/>
    <dgm:cxn modelId="{104F9C63-14C4-4FAD-8843-F7EB0FEF7CA9}" srcId="{11093B19-F9BE-4039-9EB5-8B0C48C6AFAC}" destId="{3240674D-7D41-48E1-8CE9-6B1726C52457}" srcOrd="2" destOrd="0" parTransId="{211415B1-2276-4C94-9692-7FEFD9B6D279}" sibTransId="{0B9F798E-E3EA-4BEC-A666-6356730FB818}"/>
    <dgm:cxn modelId="{881A9E49-0442-4C6A-B85D-233AD5B864B5}" srcId="{3240674D-7D41-48E1-8CE9-6B1726C52457}" destId="{BAED6E5C-B83F-4310-B41A-58184053D7FB}" srcOrd="0" destOrd="0" parTransId="{98981CDE-9A11-4E16-B39B-023F4DD2810B}" sibTransId="{953C0FA1-76E7-4D3E-917C-D96112D47AD1}"/>
    <dgm:cxn modelId="{B9C3A43B-B5BD-4872-B8AD-4D66ADB7E0E0}" srcId="{E45E038B-EB8D-4D21-A7D1-2A736EEE9E70}" destId="{EF217C52-17E9-428D-9025-995C07FA28D0}" srcOrd="1" destOrd="0" parTransId="{47885CE4-135B-43FE-BE1F-ECE381096BD2}" sibTransId="{4351F818-E9ED-4573-A74D-C2639FA0CC1C}"/>
    <dgm:cxn modelId="{1DB2456D-27F1-4972-8E9C-A8D9D87D7790}" type="presOf" srcId="{EF217C52-17E9-428D-9025-995C07FA28D0}" destId="{D7168AA9-2A61-4CF9-826F-0D525DDF4C0F}" srcOrd="0" destOrd="0" presId="urn:microsoft.com/office/officeart/2011/layout/TabList"/>
    <dgm:cxn modelId="{DDA96748-1F92-493E-A6D7-397140C5D54F}" type="presOf" srcId="{BAED6E5C-B83F-4310-B41A-58184053D7FB}" destId="{19CDCBA6-49A0-44A7-8DD0-60BDB1F1B31B}" srcOrd="0" destOrd="0" presId="urn:microsoft.com/office/officeart/2011/layout/TabList"/>
    <dgm:cxn modelId="{B54A1DA0-2C81-4EAF-9EEF-4A4414D2F24E}" type="presOf" srcId="{F61B01A3-9CDD-4A89-B1F7-19E3138220B2}" destId="{BE7F0157-2645-4297-9320-848F90877CA9}" srcOrd="0" destOrd="0" presId="urn:microsoft.com/office/officeart/2011/layout/TabList"/>
    <dgm:cxn modelId="{258EDE75-5E89-4208-AE16-3BC2A9A05280}" type="presOf" srcId="{6DF87027-7688-4891-B596-193711C2F8FF}" destId="{F5E0B635-861D-47C5-A698-D408B6381E1A}" srcOrd="0" destOrd="0" presId="urn:microsoft.com/office/officeart/2011/layout/TabList"/>
    <dgm:cxn modelId="{BC6395BF-255E-4B29-B339-3EA1156386EF}" srcId="{3240674D-7D41-48E1-8CE9-6B1726C52457}" destId="{DD46BFC2-9F42-41FB-A7F8-E8250AADA0BC}" srcOrd="1" destOrd="0" parTransId="{58AAAD70-C420-4B88-8CA9-0C422E64802F}" sibTransId="{33985C2B-9C15-478D-8826-EF0D49CBF44D}"/>
    <dgm:cxn modelId="{98B77F28-860F-4E8E-9355-07AB4822AE77}" srcId="{243524AF-63B9-4F88-B96A-1EA5295A69BF}" destId="{2B2E1F30-88F4-4EC9-B475-A53F64AFBBFD}" srcOrd="1" destOrd="0" parTransId="{C8C40D62-EDF3-46BC-B580-3C4D7D071DD6}" sibTransId="{6B65D0FC-BA1E-4ABF-9467-311E3AC7DCBF}"/>
    <dgm:cxn modelId="{621359E7-210A-4461-9755-5C9FFE9D1DBA}" type="presOf" srcId="{243524AF-63B9-4F88-B96A-1EA5295A69BF}" destId="{8A980033-4326-4621-BC47-9B64E05E0AA5}" srcOrd="0" destOrd="0" presId="urn:microsoft.com/office/officeart/2011/layout/TabList"/>
    <dgm:cxn modelId="{579FA34B-90CC-4E85-89F0-DFF9CD42DAA1}" type="presOf" srcId="{3240674D-7D41-48E1-8CE9-6B1726C52457}" destId="{DE769710-9107-469B-9018-56BBCDEF6D1D}" srcOrd="0" destOrd="0" presId="urn:microsoft.com/office/officeart/2011/layout/TabList"/>
    <dgm:cxn modelId="{1010D005-7220-4A41-9FCB-A9F95CD152B2}" type="presOf" srcId="{E45E038B-EB8D-4D21-A7D1-2A736EEE9E70}" destId="{25C9DD0B-D670-41D5-8A40-620F12612653}" srcOrd="0" destOrd="0" presId="urn:microsoft.com/office/officeart/2011/layout/TabList"/>
    <dgm:cxn modelId="{834E7165-5888-4F2F-97D4-F0B13B66B4D4}" type="presOf" srcId="{DD46BFC2-9F42-41FB-A7F8-E8250AADA0BC}" destId="{90274B13-6C3D-4FBC-86BC-8AA54183F3A6}" srcOrd="0" destOrd="0" presId="urn:microsoft.com/office/officeart/2011/layout/TabList"/>
    <dgm:cxn modelId="{837F9F43-1DE6-429E-B8FF-B84F2FA15921}" type="presParOf" srcId="{8CE3E9FC-6471-4D8F-9124-D936704F7727}" destId="{F691CEBE-F9D4-48D4-B880-74F1DAE67B5A}" srcOrd="0" destOrd="0" presId="urn:microsoft.com/office/officeart/2011/layout/TabList"/>
    <dgm:cxn modelId="{073CE2D5-4BF9-4E42-A08D-E5CD85CC3144}" type="presParOf" srcId="{F691CEBE-F9D4-48D4-B880-74F1DAE67B5A}" destId="{BE7F0157-2645-4297-9320-848F90877CA9}" srcOrd="0" destOrd="0" presId="urn:microsoft.com/office/officeart/2011/layout/TabList"/>
    <dgm:cxn modelId="{AF0BB5B0-CFEE-4C9E-8497-ED94DB551AA8}" type="presParOf" srcId="{F691CEBE-F9D4-48D4-B880-74F1DAE67B5A}" destId="{25C9DD0B-D670-41D5-8A40-620F12612653}" srcOrd="1" destOrd="0" presId="urn:microsoft.com/office/officeart/2011/layout/TabList"/>
    <dgm:cxn modelId="{CB2173A6-CA13-4856-B346-DDB2A7EBC713}" type="presParOf" srcId="{F691CEBE-F9D4-48D4-B880-74F1DAE67B5A}" destId="{E190A7D9-D727-4901-825C-E29293A8539B}" srcOrd="2" destOrd="0" presId="urn:microsoft.com/office/officeart/2011/layout/TabList"/>
    <dgm:cxn modelId="{436C98DD-7581-4EF0-9F3C-41F128F2A276}" type="presParOf" srcId="{8CE3E9FC-6471-4D8F-9124-D936704F7727}" destId="{D7168AA9-2A61-4CF9-826F-0D525DDF4C0F}" srcOrd="1" destOrd="0" presId="urn:microsoft.com/office/officeart/2011/layout/TabList"/>
    <dgm:cxn modelId="{D04F5BEB-E1E4-499B-8724-54A9B4DD70DE}" type="presParOf" srcId="{8CE3E9FC-6471-4D8F-9124-D936704F7727}" destId="{D856ED85-9589-4AF3-A8BA-ABAF6D3CC9EF}" srcOrd="2" destOrd="0" presId="urn:microsoft.com/office/officeart/2011/layout/TabList"/>
    <dgm:cxn modelId="{EA1B6DC0-BA0A-47E0-BBB6-2DC082946BA1}" type="presParOf" srcId="{8CE3E9FC-6471-4D8F-9124-D936704F7727}" destId="{B8139FCF-03E3-4E00-BC12-25214F1CA66B}" srcOrd="3" destOrd="0" presId="urn:microsoft.com/office/officeart/2011/layout/TabList"/>
    <dgm:cxn modelId="{963E0A91-6204-4F5E-86F3-EC5FDACDB267}" type="presParOf" srcId="{B8139FCF-03E3-4E00-BC12-25214F1CA66B}" destId="{F5E0B635-861D-47C5-A698-D408B6381E1A}" srcOrd="0" destOrd="0" presId="urn:microsoft.com/office/officeart/2011/layout/TabList"/>
    <dgm:cxn modelId="{DD3CC576-35B5-4FF8-920C-0EB15FC88B5F}" type="presParOf" srcId="{B8139FCF-03E3-4E00-BC12-25214F1CA66B}" destId="{8A980033-4326-4621-BC47-9B64E05E0AA5}" srcOrd="1" destOrd="0" presId="urn:microsoft.com/office/officeart/2011/layout/TabList"/>
    <dgm:cxn modelId="{9D7FE5AD-14CB-4ED3-9318-ED27E71B4655}" type="presParOf" srcId="{B8139FCF-03E3-4E00-BC12-25214F1CA66B}" destId="{7CD3760B-CE01-4C1E-A7B7-EF9FDD32141C}" srcOrd="2" destOrd="0" presId="urn:microsoft.com/office/officeart/2011/layout/TabList"/>
    <dgm:cxn modelId="{C8D83DE1-8228-4282-979C-529518A5014C}" type="presParOf" srcId="{8CE3E9FC-6471-4D8F-9124-D936704F7727}" destId="{8B46D26A-EA4D-428E-9D40-D84EDF400C4C}" srcOrd="4" destOrd="0" presId="urn:microsoft.com/office/officeart/2011/layout/TabList"/>
    <dgm:cxn modelId="{726FEC4A-6C71-4340-AF34-A61DF2CEABB1}" type="presParOf" srcId="{8CE3E9FC-6471-4D8F-9124-D936704F7727}" destId="{3A1FB881-7298-4783-80B0-8D0DD52A7922}" srcOrd="5" destOrd="0" presId="urn:microsoft.com/office/officeart/2011/layout/TabList"/>
    <dgm:cxn modelId="{AA91D840-C090-4F9B-8C9C-4787FD98F9BF}" type="presParOf" srcId="{8CE3E9FC-6471-4D8F-9124-D936704F7727}" destId="{7F291DDF-34D4-45B7-9F48-F322C2C5FE11}" srcOrd="6" destOrd="0" presId="urn:microsoft.com/office/officeart/2011/layout/TabList"/>
    <dgm:cxn modelId="{20CE8093-EC5D-4067-AB77-778A1B9055C1}" type="presParOf" srcId="{7F291DDF-34D4-45B7-9F48-F322C2C5FE11}" destId="{19CDCBA6-49A0-44A7-8DD0-60BDB1F1B31B}" srcOrd="0" destOrd="0" presId="urn:microsoft.com/office/officeart/2011/layout/TabList"/>
    <dgm:cxn modelId="{7A40AFA7-A312-4519-BDE9-522A4248D456}" type="presParOf" srcId="{7F291DDF-34D4-45B7-9F48-F322C2C5FE11}" destId="{DE769710-9107-469B-9018-56BBCDEF6D1D}" srcOrd="1" destOrd="0" presId="urn:microsoft.com/office/officeart/2011/layout/TabList"/>
    <dgm:cxn modelId="{E4064A9F-A145-4949-8821-D8DF7964071A}" type="presParOf" srcId="{7F291DDF-34D4-45B7-9F48-F322C2C5FE11}" destId="{4EFA18DB-5C2C-47BA-9648-5E87E1117D27}" srcOrd="2" destOrd="0" presId="urn:microsoft.com/office/officeart/2011/layout/TabList"/>
    <dgm:cxn modelId="{691EC9F6-7332-46C3-83F6-5F2884DCD6F1}" type="presParOf" srcId="{8CE3E9FC-6471-4D8F-9124-D936704F7727}" destId="{90274B13-6C3D-4FBC-86BC-8AA54183F3A6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A18DB-5C2C-47BA-9648-5E87E1117D27}">
      <dsp:nvSpPr>
        <dsp:cNvPr id="0" name=""/>
        <dsp:cNvSpPr/>
      </dsp:nvSpPr>
      <dsp:spPr>
        <a:xfrm>
          <a:off x="0" y="4041725"/>
          <a:ext cx="810791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3760B-CE01-4C1E-A7B7-EF9FDD32141C}">
      <dsp:nvSpPr>
        <dsp:cNvPr id="0" name=""/>
        <dsp:cNvSpPr/>
      </dsp:nvSpPr>
      <dsp:spPr>
        <a:xfrm>
          <a:off x="0" y="2305740"/>
          <a:ext cx="810791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0A7D9-D727-4901-825C-E29293A8539B}">
      <dsp:nvSpPr>
        <dsp:cNvPr id="0" name=""/>
        <dsp:cNvSpPr/>
      </dsp:nvSpPr>
      <dsp:spPr>
        <a:xfrm>
          <a:off x="0" y="569754"/>
          <a:ext cx="810791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F0157-2645-4297-9320-848F90877CA9}">
      <dsp:nvSpPr>
        <dsp:cNvPr id="0" name=""/>
        <dsp:cNvSpPr/>
      </dsp:nvSpPr>
      <dsp:spPr>
        <a:xfrm>
          <a:off x="2108056" y="635"/>
          <a:ext cx="5999854" cy="569119"/>
        </a:xfrm>
        <a:prstGeom prst="rect">
          <a:avLst/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baseline="0" dirty="0" smtClean="0">
              <a:ln>
                <a:solidFill>
                  <a:schemeClr val="tx2"/>
                </a:solidFill>
              </a:ln>
              <a:solidFill>
                <a:schemeClr val="tx2"/>
              </a:solidFill>
            </a:rPr>
            <a:t> </a:t>
          </a:r>
          <a:endParaRPr lang="en-US" sz="2600" kern="1200" dirty="0">
            <a:ln>
              <a:solidFill>
                <a:schemeClr val="tx2"/>
              </a:solidFill>
            </a:ln>
            <a:solidFill>
              <a:schemeClr val="tx2"/>
            </a:solidFill>
          </a:endParaRPr>
        </a:p>
      </dsp:txBody>
      <dsp:txXfrm>
        <a:off x="2108056" y="635"/>
        <a:ext cx="5999854" cy="569119"/>
      </dsp:txXfrm>
    </dsp:sp>
    <dsp:sp modelId="{25C9DD0B-D670-41D5-8A40-620F12612653}">
      <dsp:nvSpPr>
        <dsp:cNvPr id="0" name=""/>
        <dsp:cNvSpPr/>
      </dsp:nvSpPr>
      <dsp:spPr>
        <a:xfrm>
          <a:off x="0" y="635"/>
          <a:ext cx="2108056" cy="569119"/>
        </a:xfrm>
        <a:prstGeom prst="round2SameRect">
          <a:avLst>
            <a:gd name="adj1" fmla="val 16670"/>
            <a:gd name="adj2" fmla="val 0"/>
          </a:avLst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Input</a:t>
          </a:r>
          <a:endParaRPr lang="en-US" sz="2600" kern="1200" dirty="0"/>
        </a:p>
      </dsp:txBody>
      <dsp:txXfrm>
        <a:off x="27787" y="28422"/>
        <a:ext cx="2052482" cy="541332"/>
      </dsp:txXfrm>
    </dsp:sp>
    <dsp:sp modelId="{D7168AA9-2A61-4CF9-826F-0D525DDF4C0F}">
      <dsp:nvSpPr>
        <dsp:cNvPr id="0" name=""/>
        <dsp:cNvSpPr/>
      </dsp:nvSpPr>
      <dsp:spPr>
        <a:xfrm>
          <a:off x="0" y="569754"/>
          <a:ext cx="8107911" cy="1138409"/>
        </a:xfrm>
        <a:prstGeom prst="rect">
          <a:avLst/>
        </a:prstGeom>
        <a:noFill/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2"/>
              </a:solidFill>
            </a:rPr>
            <a:t>Keywords</a:t>
          </a:r>
          <a:r>
            <a:rPr lang="en-US" sz="2000" kern="1200" baseline="0" dirty="0" smtClean="0">
              <a:solidFill>
                <a:schemeClr val="tx2"/>
              </a:solidFill>
            </a:rPr>
            <a:t> for movie name, tags, cast, description, etc.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0" y="569754"/>
        <a:ext cx="8107911" cy="1138409"/>
      </dsp:txXfrm>
    </dsp:sp>
    <dsp:sp modelId="{F5E0B635-861D-47C5-A698-D408B6381E1A}">
      <dsp:nvSpPr>
        <dsp:cNvPr id="0" name=""/>
        <dsp:cNvSpPr/>
      </dsp:nvSpPr>
      <dsp:spPr>
        <a:xfrm>
          <a:off x="2108056" y="1736620"/>
          <a:ext cx="5999854" cy="569119"/>
        </a:xfrm>
        <a:prstGeom prst="rect">
          <a:avLst/>
        </a:prstGeom>
        <a:noFill/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2"/>
              </a:solidFill>
            </a:rPr>
            <a:t> </a:t>
          </a:r>
          <a:endParaRPr lang="en-US" sz="2600" kern="1200" dirty="0">
            <a:solidFill>
              <a:schemeClr val="tx2"/>
            </a:solidFill>
          </a:endParaRPr>
        </a:p>
      </dsp:txBody>
      <dsp:txXfrm>
        <a:off x="2108056" y="1736620"/>
        <a:ext cx="5999854" cy="569119"/>
      </dsp:txXfrm>
    </dsp:sp>
    <dsp:sp modelId="{8A980033-4326-4621-BC47-9B64E05E0AA5}">
      <dsp:nvSpPr>
        <dsp:cNvPr id="0" name=""/>
        <dsp:cNvSpPr/>
      </dsp:nvSpPr>
      <dsp:spPr>
        <a:xfrm>
          <a:off x="0" y="1736620"/>
          <a:ext cx="2108056" cy="569119"/>
        </a:xfrm>
        <a:prstGeom prst="round2SameRect">
          <a:avLst>
            <a:gd name="adj1" fmla="val 16670"/>
            <a:gd name="adj2" fmla="val 0"/>
          </a:avLst>
        </a:prstGeom>
        <a:solidFill>
          <a:schemeClr val="tx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/>
            <a:t>Output</a:t>
          </a:r>
          <a:endParaRPr lang="en-US" sz="2600" kern="1200" dirty="0"/>
        </a:p>
      </dsp:txBody>
      <dsp:txXfrm>
        <a:off x="27787" y="1764407"/>
        <a:ext cx="2052482" cy="541332"/>
      </dsp:txXfrm>
    </dsp:sp>
    <dsp:sp modelId="{8B46D26A-EA4D-428E-9D40-D84EDF400C4C}">
      <dsp:nvSpPr>
        <dsp:cNvPr id="0" name=""/>
        <dsp:cNvSpPr/>
      </dsp:nvSpPr>
      <dsp:spPr>
        <a:xfrm>
          <a:off x="0" y="2305740"/>
          <a:ext cx="8107911" cy="1138409"/>
        </a:xfrm>
        <a:prstGeom prst="rect">
          <a:avLst/>
        </a:prstGeom>
        <a:noFill/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2"/>
              </a:solidFill>
            </a:rPr>
            <a:t>Top 5/10/… recommended movies. 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0" y="2305740"/>
        <a:ext cx="8107911" cy="1138409"/>
      </dsp:txXfrm>
    </dsp:sp>
    <dsp:sp modelId="{19CDCBA6-49A0-44A7-8DD0-60BDB1F1B31B}">
      <dsp:nvSpPr>
        <dsp:cNvPr id="0" name=""/>
        <dsp:cNvSpPr/>
      </dsp:nvSpPr>
      <dsp:spPr>
        <a:xfrm>
          <a:off x="2108056" y="3472606"/>
          <a:ext cx="5999854" cy="569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2108056" y="3472606"/>
        <a:ext cx="5999854" cy="569119"/>
      </dsp:txXfrm>
    </dsp:sp>
    <dsp:sp modelId="{DE769710-9107-469B-9018-56BBCDEF6D1D}">
      <dsp:nvSpPr>
        <dsp:cNvPr id="0" name=""/>
        <dsp:cNvSpPr/>
      </dsp:nvSpPr>
      <dsp:spPr>
        <a:xfrm>
          <a:off x="0" y="3472606"/>
          <a:ext cx="2108056" cy="569119"/>
        </a:xfrm>
        <a:prstGeom prst="round2SameRect">
          <a:avLst>
            <a:gd name="adj1" fmla="val 16670"/>
            <a:gd name="adj2" fmla="val 0"/>
          </a:avLst>
        </a:prstGeom>
        <a:solidFill>
          <a:schemeClr val="tx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/>
            <a:t>Learning rule</a:t>
          </a:r>
          <a:endParaRPr lang="en-US" sz="2600" kern="1200" dirty="0"/>
        </a:p>
      </dsp:txBody>
      <dsp:txXfrm>
        <a:off x="27787" y="3500393"/>
        <a:ext cx="2052482" cy="541332"/>
      </dsp:txXfrm>
    </dsp:sp>
    <dsp:sp modelId="{90274B13-6C3D-4FBC-86BC-8AA54183F3A6}">
      <dsp:nvSpPr>
        <dsp:cNvPr id="0" name=""/>
        <dsp:cNvSpPr/>
      </dsp:nvSpPr>
      <dsp:spPr>
        <a:xfrm>
          <a:off x="0" y="4041725"/>
          <a:ext cx="8107911" cy="1138409"/>
        </a:xfrm>
        <a:prstGeom prst="rect">
          <a:avLst/>
        </a:prstGeom>
        <a:noFill/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>
              <a:solidFill>
                <a:schemeClr val="tx2"/>
              </a:solidFill>
            </a:rPr>
            <a:t>Python string methods, processing files, etc.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0" y="4041725"/>
        <a:ext cx="8107911" cy="1138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10/06/2023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1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66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23207F-7F2B-6847-B1E2-6F312566FA5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863A1F-56A7-4D4F-B1F1-56A6D63FE85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EFEFDF-1FED-D24B-89C1-F137C46A7294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8113C5-FBC8-2C4C-9C32-170C7AF3F218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D20727-BEC2-CA46-B768-7270590A7D3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33F4F9-294B-9741-AEBE-A56B07736D0D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F7DA214-0924-C644-B46E-C091356CB1E0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D65B28E-882F-5049-8082-3AE8D7E8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D17853-9707-8E4D-B4BC-8AEEE936309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3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41DDB1-5601-BE4B-9512-CBC8913FF5DC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399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69" r:id="rId20"/>
    <p:sldLayoutId id="2147483671" r:id="rId21"/>
    <p:sldLayoutId id="2147483688" r:id="rId22"/>
    <p:sldLayoutId id="2147483687" r:id="rId23"/>
    <p:sldLayoutId id="2147483689" r:id="rId2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kaggle.com/datasets/rounakbanik/the-movies-datase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36371D-70FE-6D4E-A499-682B6D97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52402" y="2591876"/>
            <a:ext cx="11077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MOVIES</a:t>
            </a:r>
            <a:r>
              <a:rPr kumimoji="0" lang="en-US" sz="4000" b="1" i="0" u="none" strike="noStrike" kern="1200" cap="none" spc="-100" normalizeH="0" noProof="0" dirty="0" smtClean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4000" b="1" i="0" u="none" strike="noStrike" kern="1200" cap="none" spc="-100" normalizeH="0" noProof="0" smtClean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SEARCH ENGINE</a:t>
            </a:r>
            <a:endParaRPr kumimoji="0" lang="en-US" sz="4000" b="1" i="0" u="none" strike="noStrike" kern="1200" cap="none" spc="-100" normalizeH="0" baseline="0" noProof="0" dirty="0">
              <a:ln>
                <a:noFill/>
              </a:ln>
              <a:solidFill>
                <a:srgbClr val="F37121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3798F-1801-8D47-AFE4-268C325D2879}"/>
              </a:ext>
            </a:extLst>
          </p:cNvPr>
          <p:cNvSpPr txBox="1"/>
          <p:nvPr/>
        </p:nvSpPr>
        <p:spPr>
          <a:xfrm>
            <a:off x="652402" y="3361823"/>
            <a:ext cx="444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Assignment 1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98B22-C46F-4B4C-9C9C-8A895C284951}"/>
              </a:ext>
            </a:extLst>
          </p:cNvPr>
          <p:cNvGrpSpPr/>
          <p:nvPr/>
        </p:nvGrpSpPr>
        <p:grpSpPr>
          <a:xfrm>
            <a:off x="652402" y="5861752"/>
            <a:ext cx="2609076" cy="482600"/>
            <a:chOff x="5181600" y="3683000"/>
            <a:chExt cx="2609076" cy="482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F2C8F40-082F-2A4A-ABAE-A6ECF09B9FD7}"/>
                </a:ext>
              </a:extLst>
            </p:cNvPr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F37121">
                <a:alpha val="20000"/>
              </a:srgbClr>
            </a:solidFill>
            <a:ln>
              <a:solidFill>
                <a:srgbClr val="F37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0010-1FC5-0E4C-8CDE-2BFFCABD6DCE}"/>
                </a:ext>
              </a:extLst>
            </p:cNvPr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October 06</a:t>
              </a:r>
              <a:r>
                <a:rPr kumimoji="0" lang="en-US" sz="160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160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2023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834EA63-D92C-1C4B-894A-274F3D4C09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580483" y="1705577"/>
            <a:ext cx="2160712" cy="8242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6A50D4-1895-CD4F-A67E-1B600BC6B83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09FAA3-2415-6144-862D-EAE8FFAEBD1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421286-04AC-FC48-9D67-F26A7DE941EE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F38E44-5D3E-994F-B8BC-F94A02DB877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4B51C6E-16E1-D04E-B309-0EFDBB75B63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D4680-8F6B-5A41-841B-AAEA6AA4366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B02CAD-52BC-2A41-B04D-CE494CF6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89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3.7037E-7 L -2.5E-6 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276 3.7037E-7 L 2.91667E-6 3.7037E-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47725-34C6-4C62-A940-6A88699990DF}"/>
              </a:ext>
            </a:extLst>
          </p:cNvPr>
          <p:cNvSpPr txBox="1"/>
          <p:nvPr/>
        </p:nvSpPr>
        <p:spPr>
          <a:xfrm>
            <a:off x="2142813" y="3995809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rgbClr val="B5B5B5"/>
                </a:solidFill>
                <a:latin typeface="BR Omega VN" pitchFamily="2" charset="77"/>
                <a:ea typeface="Montserrat" charset="0"/>
                <a:cs typeface="Montserrat" charset="0"/>
              </a:rPr>
              <a:t>Understand Requirements</a:t>
            </a:r>
            <a:endParaRPr lang="en-US" b="1" dirty="0">
              <a:solidFill>
                <a:srgbClr val="B5B5B5"/>
              </a:solidFill>
              <a:latin typeface="BR Omega VN" pitchFamily="2" charset="77"/>
              <a:ea typeface="Montserrat" charset="0"/>
              <a:cs typeface="Montserrat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6735C3-40B3-46CC-B873-F2B7C73E9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515" y="4695798"/>
            <a:ext cx="221894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marL="171450" indent="-1714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the </a:t>
            </a:r>
            <a:r>
              <a:rPr lang="en-US" sz="1200" dirty="0" smtClean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requirement.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Research, do experiments.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flow.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2C7267A-1450-4E67-AC9B-87399A827988}"/>
              </a:ext>
            </a:extLst>
          </p:cNvPr>
          <p:cNvSpPr txBox="1"/>
          <p:nvPr/>
        </p:nvSpPr>
        <p:spPr>
          <a:xfrm>
            <a:off x="6203863" y="4134308"/>
            <a:ext cx="20828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rgbClr val="33B2C1"/>
                </a:solidFill>
                <a:latin typeface="BR Omega VN" pitchFamily="2" charset="77"/>
                <a:ea typeface="Montserrat" charset="0"/>
                <a:cs typeface="Montserrat" charset="0"/>
              </a:rPr>
              <a:t>Coding</a:t>
            </a:r>
            <a:endParaRPr lang="en-US" b="1" dirty="0">
              <a:solidFill>
                <a:srgbClr val="33B2C1"/>
              </a:solidFill>
              <a:latin typeface="BR Omega VN" pitchFamily="2" charset="77"/>
              <a:ea typeface="Montserrat" charset="0"/>
              <a:cs typeface="Montserrat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C06574-FABC-447C-8670-3F0C758D7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615" y="4570985"/>
            <a:ext cx="22882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marL="171450" indent="-1714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implement searching method.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practice on scoring method.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D11286-CD96-4F17-8BD8-80056ABE201A}"/>
              </a:ext>
            </a:extLst>
          </p:cNvPr>
          <p:cNvSpPr txBox="1"/>
          <p:nvPr/>
        </p:nvSpPr>
        <p:spPr>
          <a:xfrm>
            <a:off x="8387586" y="1639137"/>
            <a:ext cx="2082846" cy="369332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rgbClr val="19226D"/>
                </a:solidFill>
                <a:latin typeface="BR Omega VN" pitchFamily="2" charset="77"/>
                <a:ea typeface="Montserrat" charset="0"/>
                <a:cs typeface="Montserrat" charset="0"/>
              </a:rPr>
              <a:t>Review/ Reports</a:t>
            </a:r>
            <a:endParaRPr lang="en-US" b="1" dirty="0">
              <a:solidFill>
                <a:srgbClr val="19226D"/>
              </a:solidFill>
              <a:latin typeface="BR Omega VN" pitchFamily="2" charset="77"/>
              <a:ea typeface="Montserrat" charset="0"/>
              <a:cs typeface="Montserrat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8C426F-5636-4CC9-8901-5CB2C4F8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7586" y="2032429"/>
            <a:ext cx="23460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marL="171450" indent="-1714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review meeting.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planning meeting.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7F391A9-A534-4CDA-83AD-E5A3F25609D6}"/>
              </a:ext>
            </a:extLst>
          </p:cNvPr>
          <p:cNvSpPr txBox="1"/>
          <p:nvPr/>
        </p:nvSpPr>
        <p:spPr>
          <a:xfrm>
            <a:off x="4134769" y="1424922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  <a:latin typeface="BR Omega VN" pitchFamily="2" charset="77"/>
                <a:ea typeface="Montserrat" charset="0"/>
                <a:cs typeface="Montserrat" charset="0"/>
              </a:rPr>
              <a:t>Data Understanding</a:t>
            </a:r>
            <a:endParaRPr lang="en-US" b="1" dirty="0">
              <a:solidFill>
                <a:schemeClr val="accent2"/>
              </a:solidFill>
              <a:latin typeface="BR Omega VN" pitchFamily="2" charset="77"/>
              <a:ea typeface="Montserrat" charset="0"/>
              <a:cs typeface="Montserrat" charset="0"/>
            </a:endParaRP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7A3540BB-BA85-FB41-9CD5-BEFF724F7192}"/>
              </a:ext>
            </a:extLst>
          </p:cNvPr>
          <p:cNvSpPr/>
          <p:nvPr/>
        </p:nvSpPr>
        <p:spPr>
          <a:xfrm>
            <a:off x="2668229" y="2644785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35360CD3-3CDE-1B4D-8506-196C7769F21F}"/>
              </a:ext>
            </a:extLst>
          </p:cNvPr>
          <p:cNvSpPr/>
          <p:nvPr/>
        </p:nvSpPr>
        <p:spPr>
          <a:xfrm>
            <a:off x="4650598" y="3348371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EE451F1A-9FE3-014B-B042-32945E21BDDE}"/>
              </a:ext>
            </a:extLst>
          </p:cNvPr>
          <p:cNvSpPr/>
          <p:nvPr/>
        </p:nvSpPr>
        <p:spPr>
          <a:xfrm>
            <a:off x="6735062" y="2667146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0F58191-51A1-DE47-AA56-3F0C0960A4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268" y="3527049"/>
            <a:ext cx="622627" cy="62087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80DA45A-48E8-6549-BC94-0A7665EFEA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753" y="3527049"/>
            <a:ext cx="620878" cy="6208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236977-1541-7E42-A9D6-3CA32D48E2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647" y="2850792"/>
            <a:ext cx="622627" cy="6208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E101A-FCB7-BB4A-B744-9AE8281A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6735C3-40B3-46CC-B873-F2B7C73E9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786" y="2087117"/>
            <a:ext cx="25164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marL="171450" indent="-1714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Collection.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Processing.</a:t>
            </a:r>
            <a:endParaRPr lang="en-US" sz="1200" dirty="0">
              <a:solidFill>
                <a:schemeClr val="accent5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147" y="2830173"/>
            <a:ext cx="707292" cy="70928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892268" y="3348371"/>
            <a:ext cx="1027211" cy="1020531"/>
            <a:chOff x="9756846" y="2639437"/>
            <a:chExt cx="1027211" cy="1020531"/>
          </a:xfrm>
        </p:grpSpPr>
        <p:sp>
          <p:nvSpPr>
            <p:cNvPr id="74" name="Round Diagonal Corner Rectangle 73">
              <a:extLst>
                <a:ext uri="{FF2B5EF4-FFF2-40B4-BE49-F238E27FC236}">
                  <a16:creationId xmlns:a16="http://schemas.microsoft.com/office/drawing/2014/main" id="{D2909D13-7085-B041-A0D1-20CAED8A8F19}"/>
                </a:ext>
              </a:extLst>
            </p:cNvPr>
            <p:cNvSpPr/>
            <p:nvPr/>
          </p:nvSpPr>
          <p:spPr>
            <a:xfrm>
              <a:off x="9756846" y="2639437"/>
              <a:ext cx="1027211" cy="1020531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1922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2600" dirty="0">
                <a:latin typeface="BR Omega VN" pitchFamily="2" charset="77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74077" y="2866035"/>
              <a:ext cx="592748" cy="591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68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TASK MANAGEMENT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E101A-FCB7-BB4A-B744-9AE8281A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E012F146-47F9-A646-B182-8CC39B8AD32B}" type="slidenum">
              <a:rPr lang="x-none" smtClean="0"/>
              <a:pPr>
                <a:lnSpc>
                  <a:spcPct val="150000"/>
                </a:lnSpc>
              </a:pPr>
              <a:t>11</a:t>
            </a:fld>
            <a:endParaRPr lang="x-none"/>
          </a:p>
        </p:txBody>
      </p:sp>
      <p:sp>
        <p:nvSpPr>
          <p:cNvPr id="5" name="TextBox 4"/>
          <p:cNvSpPr txBox="1"/>
          <p:nvPr/>
        </p:nvSpPr>
        <p:spPr>
          <a:xfrm>
            <a:off x="1246909" y="1699491"/>
            <a:ext cx="984936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Tools that can be used for task management.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Excel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Trello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Notion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Please learn to use at least one of these tool for manage tasks (requirements, PIC and deadlines)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5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45F29D-A42F-4744-89EF-9F22ADBE325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4D0CAF-E251-1B45-90EE-516770F19E93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B60DC3-1B5C-514F-8555-4B7AEC2F08DD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7C38C0-D163-3D4F-9A2B-CC3726613ED8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304F1-7CD1-9942-94FE-F5EBEA7B5A2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89E39-F92F-4C48-9326-E0A54168FFC1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17C81-171E-6A4F-AC6A-269DCA9636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954656" y="1047268"/>
            <a:ext cx="1822517" cy="69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5E8C1-8DE8-0841-A4C2-E2F21DE55801}"/>
              </a:ext>
            </a:extLst>
          </p:cNvPr>
          <p:cNvSpPr txBox="1"/>
          <p:nvPr/>
        </p:nvSpPr>
        <p:spPr>
          <a:xfrm>
            <a:off x="1066799" y="2155031"/>
            <a:ext cx="3720861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37121"/>
                </a:solidFill>
              </a:rPr>
              <a:t>CONTACT US </a:t>
            </a:r>
            <a:endParaRPr lang="en-US" sz="1200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FPT </a:t>
            </a:r>
            <a:r>
              <a:rPr lang="en-US" sz="1200" dirty="0" err="1" smtClean="0">
                <a:solidFill>
                  <a:schemeClr val="bg1"/>
                </a:solidFill>
              </a:rPr>
              <a:t>Quy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Nhon</a:t>
            </a:r>
            <a:r>
              <a:rPr lang="en-US" sz="1200" dirty="0" smtClean="0">
                <a:solidFill>
                  <a:schemeClr val="bg1"/>
                </a:solidFill>
              </a:rPr>
              <a:t>, Science Avenue, </a:t>
            </a:r>
            <a:r>
              <a:rPr lang="en-US" sz="1200" dirty="0" err="1" smtClean="0">
                <a:solidFill>
                  <a:schemeClr val="bg1"/>
                </a:solidFill>
              </a:rPr>
              <a:t>Ghenh</a:t>
            </a:r>
            <a:r>
              <a:rPr lang="en-US" sz="1200" dirty="0" smtClean="0">
                <a:solidFill>
                  <a:schemeClr val="bg1"/>
                </a:solidFill>
              </a:rPr>
              <a:t> Rang Ward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</a:rPr>
              <a:t>Quy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Nhon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City, </a:t>
            </a:r>
            <a:r>
              <a:rPr lang="en-US" sz="1200" dirty="0" err="1" smtClean="0">
                <a:solidFill>
                  <a:schemeClr val="bg1"/>
                </a:solidFill>
              </a:rPr>
              <a:t>Binh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Dinh</a:t>
            </a:r>
            <a:r>
              <a:rPr lang="en-US" sz="1200" dirty="0" smtClean="0">
                <a:solidFill>
                  <a:schemeClr val="bg1"/>
                </a:solidFill>
              </a:rPr>
              <a:t> Province, Vietnam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467FC1-2BB7-6A4B-86EE-33A73BC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15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01E5C51-D7EA-6144-8DB3-881DEB37FD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3"/>
          <a:stretch/>
        </p:blipFill>
        <p:spPr>
          <a:xfrm>
            <a:off x="99149" y="-92765"/>
            <a:ext cx="12317497" cy="696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8880C0-4A61-2041-83FD-0D770FF0D67E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12E2D2-5CF3-2B43-A214-8AB94A11B33E}"/>
              </a:ext>
            </a:extLst>
          </p:cNvPr>
          <p:cNvSpPr txBox="1"/>
          <p:nvPr/>
        </p:nvSpPr>
        <p:spPr>
          <a:xfrm>
            <a:off x="504604" y="2834910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0" normalizeH="0" baseline="0" noProof="0" dirty="0">
                <a:ln>
                  <a:noFill/>
                </a:ln>
                <a:solidFill>
                  <a:srgbClr val="19226D"/>
                </a:solidFill>
                <a:effectLst/>
                <a:uLnTx/>
                <a:uFillTx/>
                <a:latin typeface="+mj-lt"/>
              </a:rPr>
              <a:t>CONTENT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F2596-4475-EC42-B713-61FEB623F090}"/>
              </a:ext>
            </a:extLst>
          </p:cNvPr>
          <p:cNvGrpSpPr/>
          <p:nvPr/>
        </p:nvGrpSpPr>
        <p:grpSpPr>
          <a:xfrm>
            <a:off x="4744496" y="2518104"/>
            <a:ext cx="6106924" cy="773713"/>
            <a:chOff x="5829424" y="1893693"/>
            <a:chExt cx="7956148" cy="100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434B12-3935-6544-926C-55ABC299A8A5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6B3154F-5606-274F-877E-FB49C23DD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2A401DF-4B6B-984C-829F-A97B58DDE7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39A2445-8CD2-D944-AF55-84CB32C168F9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</a:rPr>
                  <a:t>2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839D66-6D53-DA44-9E88-D134902B2F45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+mj-lt"/>
                </a:rPr>
                <a:t>PROBLEM STATEMENT</a:t>
              </a:r>
              <a:endParaRPr lang="en-US" sz="2000" b="1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2457AF-5667-9049-957A-F94F759E5B8F}"/>
              </a:ext>
            </a:extLst>
          </p:cNvPr>
          <p:cNvGrpSpPr/>
          <p:nvPr/>
        </p:nvGrpSpPr>
        <p:grpSpPr>
          <a:xfrm>
            <a:off x="4744495" y="4693414"/>
            <a:ext cx="6106924" cy="773714"/>
            <a:chOff x="5829424" y="4069003"/>
            <a:chExt cx="7956148" cy="100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622224-91E6-5E45-8749-0EED4B3E2EF5}"/>
                </a:ext>
              </a:extLst>
            </p:cNvPr>
            <p:cNvGrpSpPr/>
            <p:nvPr/>
          </p:nvGrpSpPr>
          <p:grpSpPr>
            <a:xfrm>
              <a:off x="5829424" y="4069003"/>
              <a:ext cx="1008000" cy="1008000"/>
              <a:chOff x="5829424" y="4069003"/>
              <a:chExt cx="1008000" cy="1008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335F29C-4C6B-744B-8530-04CE024F668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406900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3D623DD-A2C9-2E44-BCF1-E153053AD91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413987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C62C6E-5D0A-E14C-8154-60FB1ABEE742}"/>
                  </a:ext>
                </a:extLst>
              </p:cNvPr>
              <p:cNvSpPr txBox="1"/>
              <p:nvPr/>
            </p:nvSpPr>
            <p:spPr>
              <a:xfrm>
                <a:off x="6191447" y="4259172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</a:rPr>
                  <a:t>4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C7DDE5-2039-FD4E-9E12-4BD70A00DA55}"/>
                </a:ext>
              </a:extLst>
            </p:cNvPr>
            <p:cNvSpPr txBox="1"/>
            <p:nvPr/>
          </p:nvSpPr>
          <p:spPr>
            <a:xfrm>
              <a:off x="7189571" y="4331169"/>
              <a:ext cx="6596001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+mj-lt"/>
                </a:rPr>
                <a:t>TASKS &amp; TIMELINE</a:t>
              </a:r>
              <a:endParaRPr lang="en-US" sz="2000" b="1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C23DD5-8850-1846-B198-5D9534E4B0A8}"/>
              </a:ext>
            </a:extLst>
          </p:cNvPr>
          <p:cNvGrpSpPr/>
          <p:nvPr/>
        </p:nvGrpSpPr>
        <p:grpSpPr>
          <a:xfrm>
            <a:off x="4744496" y="1430449"/>
            <a:ext cx="6117171" cy="773713"/>
            <a:chOff x="5807760" y="1383135"/>
            <a:chExt cx="7969499" cy="100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5D2FE5-AE4B-9140-ABE0-5548B30F34B3}"/>
                </a:ext>
              </a:extLst>
            </p:cNvPr>
            <p:cNvGrpSpPr/>
            <p:nvPr/>
          </p:nvGrpSpPr>
          <p:grpSpPr>
            <a:xfrm>
              <a:off x="5807760" y="1383135"/>
              <a:ext cx="7969499" cy="1008000"/>
              <a:chOff x="5829424" y="806038"/>
              <a:chExt cx="7969499" cy="1008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D7288C6-A3CA-8F46-9CD1-231A2D4241BA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526BFA0-82AE-0F4E-9079-A09E8D55F1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46CB365-1450-B64D-8CC2-B5F2ADB342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A54F69-C295-C546-98D7-7E0086AFDFB7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j-lt"/>
                    </a:rPr>
                    <a:t>1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EA9F8E-0FCF-904B-87B0-35088A697DB4}"/>
                  </a:ext>
                </a:extLst>
              </p:cNvPr>
              <p:cNvSpPr txBox="1"/>
              <p:nvPr/>
            </p:nvSpPr>
            <p:spPr>
              <a:xfrm>
                <a:off x="7164405" y="1063526"/>
                <a:ext cx="6634518" cy="52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noProof="0" dirty="0" smtClean="0">
                    <a:solidFill>
                      <a:prstClr val="white"/>
                    </a:solidFill>
                    <a:latin typeface="+mj-lt"/>
                  </a:rPr>
                  <a:t>PROJECT OVERVIEW</a:t>
                </a:r>
                <a:endPara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25AE59-5E68-439B-A566-5B931437C7F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33B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A2223FC-517E-497E-90CC-99A2494AF8D9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rPr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8A6110-BD09-F74E-BD91-35B89B00E4AF}"/>
              </a:ext>
            </a:extLst>
          </p:cNvPr>
          <p:cNvGrpSpPr/>
          <p:nvPr/>
        </p:nvGrpSpPr>
        <p:grpSpPr>
          <a:xfrm>
            <a:off x="4744495" y="3605759"/>
            <a:ext cx="6117172" cy="773714"/>
            <a:chOff x="4709565" y="3508655"/>
            <a:chExt cx="7969500" cy="100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D47BCC-B526-3648-9949-570EC81226FA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E749A54-0E62-8241-B448-3249966DEA1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25C1DA1-FFF2-A842-8AE4-A79D73A8F8F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8351A0-ED0B-324C-88C0-E873E7DDAE84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</a:rPr>
                  <a:t>3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57449-EFC1-4FB3-B1DD-282BAE28FC05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+mj-lt"/>
                </a:rPr>
                <a:t>DATASETS</a:t>
              </a:r>
              <a:endParaRPr lang="en-US" sz="2000" b="1" dirty="0">
                <a:solidFill>
                  <a:prstClr val="white"/>
                </a:solidFill>
                <a:latin typeface="+mj-lt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95E99FC-9203-C948-9CC2-4F82BDA677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2687D7E-5DE3-8444-B293-E8694147AD22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C3814FE-2C4F-A94A-A007-40E267B9E26D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739EB96-90DB-884F-A8FD-B552BC7059EA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761952C-F958-F747-9C39-A84DEF222A0E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08F70F7-E215-F54B-8B16-D6091DA44CC4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253C88E-15D4-C048-8C63-95715CB59C3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1330E601-44F9-EF4F-9AB3-5464DE6D5B01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DE5903-954F-0545-9467-179C94D8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>
                <a:latin typeface="+mj-lt"/>
              </a:rPr>
              <a:pPr/>
              <a:t>2</a:t>
            </a:fld>
            <a:endParaRPr lang="x-none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097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985586-0B32-6E41-8B9A-4AB9C151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01. </a:t>
            </a:r>
            <a:r>
              <a:rPr lang="en-US" sz="4800" b="1" spc="-100" noProof="0" dirty="0" smtClean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PROJECT OVERVIEW</a:t>
            </a:r>
            <a:endParaRPr kumimoji="0" lang="en-US" sz="4800" b="1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9E349-25C3-1A46-AE4F-E0A4386410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F436C3-2D7E-3041-8D47-B0532422070A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4407E3-3E6B-5A47-B389-511C74BB1A0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78CDE7-05D8-8744-8038-80AF282A4A77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B7FD58-2046-E544-8F06-EB3780AD0E3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B6CAA-AB44-C24F-81BA-CF8CFFB6AC6F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93BB38-F63D-754F-88AF-1C953B612D17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5EFAD-6583-8342-9ACE-C70DCD1F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1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" b="48956"/>
          <a:stretch/>
        </p:blipFill>
        <p:spPr>
          <a:xfrm>
            <a:off x="0" y="965200"/>
            <a:ext cx="8728723" cy="58704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6DCD82-D93D-EC40-9EDE-91FB9A8A9EB4}"/>
              </a:ext>
            </a:extLst>
          </p:cNvPr>
          <p:cNvSpPr/>
          <p:nvPr/>
        </p:nvSpPr>
        <p:spPr>
          <a:xfrm rot="10800000">
            <a:off x="4775200" y="979750"/>
            <a:ext cx="7416800" cy="5892800"/>
          </a:xfrm>
          <a:prstGeom prst="rect">
            <a:avLst/>
          </a:prstGeom>
          <a:gradFill flip="none" rotWithShape="1">
            <a:gsLst>
              <a:gs pos="57000">
                <a:srgbClr val="19226D"/>
              </a:gs>
              <a:gs pos="100000">
                <a:srgbClr val="034EA2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PROJECT OVERVIEW</a:t>
            </a:r>
            <a:endParaRPr lang="en-SG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4B52D-DD4E-DE42-BBF9-5F931C18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7458277" y="2014788"/>
            <a:ext cx="4385141" cy="3684047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goal of this project is to build a movie search </a:t>
            </a:r>
            <a:r>
              <a:rPr lang="en-US" sz="2000" dirty="0" smtClean="0">
                <a:solidFill>
                  <a:schemeClr val="bg1"/>
                </a:solidFill>
              </a:rPr>
              <a:t>scripts based </a:t>
            </a:r>
            <a:r>
              <a:rPr lang="en-US" sz="2000" dirty="0">
                <a:solidFill>
                  <a:schemeClr val="bg1"/>
                </a:solidFill>
              </a:rPr>
              <a:t>on </a:t>
            </a:r>
            <a:r>
              <a:rPr lang="en-US" sz="2000" dirty="0" smtClean="0">
                <a:solidFill>
                  <a:schemeClr val="bg1"/>
                </a:solidFill>
              </a:rPr>
              <a:t>titles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smtClean="0">
                <a:solidFill>
                  <a:schemeClr val="bg1"/>
                </a:solidFill>
              </a:rPr>
              <a:t>tags, </a:t>
            </a:r>
            <a:r>
              <a:rPr lang="en-US" sz="2000" dirty="0">
                <a:solidFill>
                  <a:schemeClr val="bg1"/>
                </a:solidFill>
              </a:rPr>
              <a:t>characters, directors, etc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</a:rPr>
              <a:t>demonstration </a:t>
            </a:r>
            <a:r>
              <a:rPr lang="en-US" sz="2000" dirty="0" smtClean="0">
                <a:solidFill>
                  <a:schemeClr val="bg1"/>
                </a:solidFill>
              </a:rPr>
              <a:t>should suggest </a:t>
            </a:r>
            <a:r>
              <a:rPr lang="en-US" sz="2000" dirty="0">
                <a:solidFill>
                  <a:schemeClr val="bg1"/>
                </a:solidFill>
              </a:rPr>
              <a:t>the top </a:t>
            </a:r>
            <a:r>
              <a:rPr lang="en-US" sz="2000" dirty="0" smtClean="0">
                <a:solidFill>
                  <a:schemeClr val="bg1"/>
                </a:solidFill>
              </a:rPr>
              <a:t>appropriate </a:t>
            </a:r>
            <a:r>
              <a:rPr lang="en-US" sz="2000" dirty="0">
                <a:solidFill>
                  <a:schemeClr val="bg1"/>
                </a:solidFill>
              </a:rPr>
              <a:t>films.</a:t>
            </a:r>
          </a:p>
        </p:txBody>
      </p:sp>
    </p:spTree>
    <p:extLst>
      <p:ext uri="{BB962C8B-B14F-4D97-AF65-F5344CB8AC3E}">
        <p14:creationId xmlns:p14="http://schemas.microsoft.com/office/powerpoint/2010/main" val="371417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985586-0B32-6E41-8B9A-4AB9C151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4800" b="1" u="none" strike="noStrike" kern="1200" cap="none" spc="-100" normalizeH="0" baseline="0" noProof="0" dirty="0" smtClean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02. </a:t>
            </a:r>
            <a:r>
              <a:rPr lang="en-US" sz="4800" b="1" dirty="0">
                <a:solidFill>
                  <a:prstClr val="white"/>
                </a:solidFill>
              </a:rPr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9E349-25C3-1A46-AE4F-E0A4386410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F436C3-2D7E-3041-8D47-B0532422070A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4407E3-3E6B-5A47-B389-511C74BB1A0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78CDE7-05D8-8744-8038-80AF282A4A77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B7FD58-2046-E544-8F06-EB3780AD0E3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B6CAA-AB44-C24F-81BA-CF8CFFB6AC6F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93BB38-F63D-754F-88AF-1C953B612D17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5EFAD-6583-8342-9ACE-C70DCD1F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53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883768-C6B4-6542-ADBD-DEA7BC53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+mj-lt"/>
              </a:rPr>
              <a:t>PROBLEM </a:t>
            </a:r>
            <a:r>
              <a:rPr lang="en-US" dirty="0" smtClean="0">
                <a:solidFill>
                  <a:prstClr val="white"/>
                </a:solidFill>
                <a:latin typeface="+mj-lt"/>
              </a:rPr>
              <a:t>STATEMENT</a:t>
            </a:r>
            <a:endParaRPr lang="en-VN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D991-E580-904E-9D4D-52AC888D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19638088"/>
              </p:ext>
            </p:extLst>
          </p:nvPr>
        </p:nvGraphicFramePr>
        <p:xfrm>
          <a:off x="1719580" y="1118429"/>
          <a:ext cx="8107911" cy="5180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704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985586-0B32-6E41-8B9A-4AB9C151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-100" normalizeH="0" baseline="0" noProof="0" dirty="0" smtClean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cs typeface="Arial" panose="020B0604020202020204" pitchFamily="34" charset="0"/>
              </a:rPr>
              <a:t>03. </a:t>
            </a:r>
            <a:r>
              <a:rPr lang="en-US" sz="4800" b="1" spc="-100" dirty="0" smtClean="0">
                <a:solidFill>
                  <a:srgbClr val="FFFFFF"/>
                </a:solidFill>
                <a:cs typeface="Arial" panose="020B0604020202020204" pitchFamily="34" charset="0"/>
              </a:rPr>
              <a:t>DATASETS</a:t>
            </a:r>
            <a:endParaRPr kumimoji="0" lang="en-US" sz="4800" b="1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9E349-25C3-1A46-AE4F-E0A4386410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F436C3-2D7E-3041-8D47-B0532422070A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4407E3-3E6B-5A47-B389-511C74BB1A0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78CDE7-05D8-8744-8038-80AF282A4A77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B7FD58-2046-E544-8F06-EB3780AD0E3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B6CAA-AB44-C24F-81BA-CF8CFFB6AC6F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93BB38-F63D-754F-88AF-1C953B612D17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5EFAD-6583-8342-9ACE-C70DCD1F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427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883768-C6B4-6542-ADBD-DEA7BC53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prstClr val="white"/>
                </a:solidFill>
                <a:latin typeface="+mj-lt"/>
              </a:rPr>
              <a:t>DATASETS</a:t>
            </a:r>
            <a:endParaRPr lang="en-VN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D991-E580-904E-9D4D-52AC888D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2" name="TextBox 1"/>
          <p:cNvSpPr txBox="1"/>
          <p:nvPr/>
        </p:nvSpPr>
        <p:spPr>
          <a:xfrm>
            <a:off x="757382" y="1188235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Any movies dataset with metadata is suitable for this task.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tx2"/>
                </a:solidFill>
                <a:hlinkClick r:id="rId2"/>
              </a:rPr>
              <a:t>www.kaggle.com/datasets/rounakbanik/the-movies-dataset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https://www.kaggle.com/datasets/tmdb/tmdb-movie-metadata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7382" y="5689899"/>
            <a:ext cx="8756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You can collect </a:t>
            </a:r>
            <a:r>
              <a:rPr lang="en-US" dirty="0" smtClean="0">
                <a:solidFill>
                  <a:schemeClr val="tx2"/>
                </a:solidFill>
              </a:rPr>
              <a:t>additional </a:t>
            </a:r>
            <a:r>
              <a:rPr lang="en-US" dirty="0">
                <a:solidFill>
                  <a:schemeClr val="tx2"/>
                </a:solidFill>
              </a:rPr>
              <a:t>data for this challenge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To make the project more simple, you can reduce the number of movies to hundreds.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80" y="2600111"/>
            <a:ext cx="2723284" cy="26797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580" y="2467064"/>
            <a:ext cx="2650331" cy="27637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7503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985586-0B32-6E41-8B9A-4AB9C151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-100" normalizeH="0" baseline="0" noProof="0" dirty="0" smtClean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04. </a:t>
            </a:r>
            <a:r>
              <a:rPr kumimoji="0" lang="en-US" sz="4800" b="1" u="none" strike="noStrike" kern="1200" cap="none" spc="-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TASKS</a:t>
            </a:r>
            <a:r>
              <a:rPr kumimoji="0" lang="en-US" sz="4800" b="1" u="none" strike="noStrike" kern="1200" cap="none" spc="-10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&amp; TIMELINE</a:t>
            </a:r>
            <a:endParaRPr kumimoji="0" lang="en-US" sz="4800" b="1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9E349-25C3-1A46-AE4F-E0A4386410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F436C3-2D7E-3041-8D47-B0532422070A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4407E3-3E6B-5A47-B389-511C74BB1A0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78CDE7-05D8-8744-8038-80AF282A4A77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B7FD58-2046-E544-8F06-EB3780AD0E3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B6CAA-AB44-C24F-81BA-CF8CFFB6AC6F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93BB38-F63D-754F-88AF-1C953B612D17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5EFAD-6583-8342-9ACE-C70DCD1F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7850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10872</TotalTime>
  <Words>284</Words>
  <Application>Microsoft Office PowerPoint</Application>
  <PresentationFormat>Widescreen</PresentationFormat>
  <Paragraphs>75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BR Omega VN</vt:lpstr>
      <vt:lpstr>Calibri</vt:lpstr>
      <vt:lpstr>Montserrat</vt:lpstr>
      <vt:lpstr>Segoe UI</vt:lpstr>
      <vt:lpstr>Office Theme</vt:lpstr>
      <vt:lpstr>PowerPoint Presentation</vt:lpstr>
      <vt:lpstr>PowerPoint Presentation</vt:lpstr>
      <vt:lpstr>PowerPoint Presentation</vt:lpstr>
      <vt:lpstr>PROJECT OVERVIEW</vt:lpstr>
      <vt:lpstr>PowerPoint Presentation</vt:lpstr>
      <vt:lpstr>PROBLEM STATEMENT</vt:lpstr>
      <vt:lpstr>PowerPoint Presentation</vt:lpstr>
      <vt:lpstr>DATASETS</vt:lpstr>
      <vt:lpstr>PowerPoint Presentation</vt:lpstr>
      <vt:lpstr>TASKS</vt:lpstr>
      <vt:lpstr>TASK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Admin</cp:lastModifiedBy>
  <cp:revision>118</cp:revision>
  <dcterms:created xsi:type="dcterms:W3CDTF">2021-11-26T03:15:35Z</dcterms:created>
  <dcterms:modified xsi:type="dcterms:W3CDTF">2023-10-06T10:02:11Z</dcterms:modified>
</cp:coreProperties>
</file>